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Aplicación UPAL Móvil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Universidad Privada Abierta Latinoamericana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Universidad Privada Abierta Latinoamericana</a:t>
            </a:r>
          </a:p>
          <a:p>
            <a:r>
              <a:t>Correo de soporte: desarrollo.it@upal.edu</a:t>
            </a:r>
          </a:p>
          <a:p>
            <a:r>
              <a:t>Sitio web: https://upal.edu.bo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UPAL Móvil es una herramienta diseñada para los estudiantes de la Universidad Privada Abierta Latinoamericana (UPAL).</a:t>
            </a:r>
          </a:p>
          <a:p>
            <a:r>
              <a:t>Su objetivo principal es ofrecer acceso rápido y sencillo a información académica y administrativa desde dispositivos móviles.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de la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Facilitar el acceso a información clave para los estudiantes.</a:t>
            </a:r>
          </a:p>
          <a:p>
            <a:r>
              <a:t>- Mejorar la comunicación entre la universidad y su comunidad estudiantil.</a:t>
            </a:r>
          </a:p>
          <a:p>
            <a:r>
              <a:t>- Digitalizar servicios universitarios para una experiencia moderna.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Público Objetivo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Estudiantes matriculados en la Universidad Privada Abierta Latinoamericana.</a:t>
            </a:r>
          </a:p>
          <a:p>
            <a:r>
              <a:t>- Nuevos ingresantes y estudiantes en curso.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Características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Horarios en un solo lugar.</a:t>
            </a:r>
          </a:p>
          <a:p>
            <a:r>
              <a:t>- Noticias y avisos importantes.</a:t>
            </a:r>
          </a:p>
          <a:p>
            <a:r>
              <a:t>- Información de deudas y trámites administrativos.</a:t>
            </a:r>
          </a:p>
          <a:p>
            <a:r>
              <a:t>- Mapas interactivos del campus.</a:t>
            </a:r>
          </a:p>
          <a:p>
            <a:r>
              <a:t>- Enlaces a Moodle, biblioteca digital y redes sociales.</a:t>
            </a:r>
          </a:p>
          <a:p>
            <a:r>
              <a:t>- Acceso a promociones, becas y otros beneficios.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Ventajas Competitivas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Integración completa con los sistemas internos de la universidad.</a:t>
            </a:r>
          </a:p>
          <a:p>
            <a:r>
              <a:t>- Interfaz intuitiva y amigable.</a:t>
            </a:r>
          </a:p>
          <a:p>
            <a:r>
              <a:t>- Navegación por campus a través de mapas interactivos.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Tecnología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Aplicación nativa desarrollada para dispositivos Android.</a:t>
            </a:r>
          </a:p>
          <a:p>
            <a:r>
              <a:t>- Diseñada para ofrecer un rendimiento fluido y acceso seguro.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Capturas de Pantalla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[Espacio para insertar capturas de pantalla de la app desde la Play Store]</a:t>
            </a:r>
          </a:p>
          <a:p>
            <a:r>
              <a:t>Recomendación: agregar mockups de pantallas clave como horarios, noticias y mapas.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UPAL Móvil es una herramienta esencial para la comunidad estudiantil.</a:t>
            </a:r>
          </a:p>
          <a:p>
            <a:r>
              <a:t>Simplifica procesos, mejora la experiencia universitaria y fortalece el vínculo digital entre el estudiante y la institución.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